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285" r:id="rId31"/>
    <p:sldId id="293" r:id="rId32"/>
    <p:sldId id="294" r:id="rId33"/>
    <p:sldId id="295" r:id="rId34"/>
    <p:sldId id="296" r:id="rId35"/>
    <p:sldId id="29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9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9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9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7894941" cy="5481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7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QR Code?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7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r>
              <a:rPr lang="en-US" dirty="0"/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4" y="2572407"/>
            <a:ext cx="3529331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■</a:t>
            </a:r>
            <a:r>
              <a:rPr lang="en-US" dirty="0"/>
              <a:t> Encoded data (including error correct code)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/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Decoder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7" y="2983464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6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31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8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328589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57">
            <a:off x="9307914" y="3040064"/>
            <a:ext cx="2884086" cy="232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300">
            <a:off x="1740263" y="3617236"/>
            <a:ext cx="2880349" cy="2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766</Words>
  <Application>Microsoft Office PowerPoint</Application>
  <PresentationFormat>Custom</PresentationFormat>
  <Paragraphs>366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154</cp:revision>
  <dcterms:created xsi:type="dcterms:W3CDTF">2012-12-10T05:09:56Z</dcterms:created>
  <dcterms:modified xsi:type="dcterms:W3CDTF">2012-12-19T09:41:56Z</dcterms:modified>
</cp:coreProperties>
</file>